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nton" charset="1" panose="00000500000000000000"/>
      <p:regular r:id="rId12"/>
    </p:embeddedFont>
    <p:embeddedFont>
      <p:font typeface="Open Sans 1 Bold" charset="1" panose="00000000000000000000"/>
      <p:regular r:id="rId13"/>
    </p:embeddedFont>
    <p:embeddedFont>
      <p:font typeface="Open Sans 1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Open Sans 2 Bold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33242" y="2331542"/>
            <a:ext cx="2264398" cy="2264398"/>
          </a:xfrm>
          <a:custGeom>
            <a:avLst/>
            <a:gdLst/>
            <a:ahLst/>
            <a:cxnLst/>
            <a:rect r="r" b="b" t="t" l="l"/>
            <a:pathLst>
              <a:path h="2264398" w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2121" y="1718261"/>
            <a:ext cx="5890717" cy="5890717"/>
          </a:xfrm>
          <a:custGeom>
            <a:avLst/>
            <a:gdLst/>
            <a:ahLst/>
            <a:cxnLst/>
            <a:rect r="r" b="b" t="t" l="l"/>
            <a:pathLst>
              <a:path h="5890717" w="5890717">
                <a:moveTo>
                  <a:pt x="0" y="0"/>
                </a:moveTo>
                <a:lnTo>
                  <a:pt x="5890717" y="0"/>
                </a:lnTo>
                <a:lnTo>
                  <a:pt x="5890717" y="5890717"/>
                </a:lnTo>
                <a:lnTo>
                  <a:pt x="0" y="5890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53278" y="1292857"/>
            <a:ext cx="7212768" cy="543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45"/>
              </a:lnSpc>
            </a:pPr>
            <a:r>
              <a:rPr lang="en-US" sz="10317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ÁREAS Y APLICACIONES</a:t>
            </a:r>
          </a:p>
          <a:p>
            <a:pPr algn="l">
              <a:lnSpc>
                <a:spcPts val="1444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665293" y="5125529"/>
            <a:ext cx="10038234" cy="259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65"/>
              </a:lnSpc>
              <a:spcBef>
                <a:spcPct val="0"/>
              </a:spcBef>
            </a:pPr>
            <a:r>
              <a:rPr lang="en-US" sz="7475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DE LA INTELIGENCIA ARTIFICIAL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STUDIO SHODWE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3051" y="379767"/>
            <a:ext cx="168915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MARIA BARRON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Service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028700"/>
            <a:ext cx="8408303" cy="9258300"/>
            <a:chOff x="0" y="0"/>
            <a:chExt cx="11211071" cy="1234440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7"/>
            <a:srcRect l="19782" t="0" r="19782" b="0"/>
            <a:stretch>
              <a:fillRect/>
            </a:stretch>
          </p:blipFill>
          <p:spPr>
            <a:xfrm flipH="false" flipV="false">
              <a:off x="0" y="0"/>
              <a:ext cx="11211071" cy="12344400"/>
            </a:xfrm>
            <a:prstGeom prst="rect">
              <a:avLst/>
            </a:prstGeom>
          </p:spPr>
        </p:pic>
      </p:grpSp>
      <p:sp>
        <p:nvSpPr>
          <p:cNvPr name="Freeform 19" id="19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942257" y="1359278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INTRODUCCION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2257" y="3017943"/>
            <a:ext cx="8393449" cy="675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true">
                <a:solidFill>
                  <a:srgbClr val="E300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 Inteligencia Artificial (IA) es una disciplina de la computación que busca desarrollar sistemas capaces de realizar tareas que requieren inteligencia humana, como el reconocimiento de patrones, la toma de decisiones y el aprendizaje. Su aplicación ha crecido exponencialmente en diversas industrias, revolucionando la manera en que interactuamos con la tecnología. Este documento explora las principales áreas de la IA y sus aplicaciones en distintos sectores.</a:t>
            </a:r>
          </a:p>
          <a:p>
            <a:pPr algn="l">
              <a:lnSpc>
                <a:spcPts val="34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01369" y="3854878"/>
            <a:ext cx="9715169" cy="5195127"/>
            <a:chOff x="0" y="0"/>
            <a:chExt cx="12953559" cy="692683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1053" r="0" b="1053"/>
            <a:stretch>
              <a:fillRect/>
            </a:stretch>
          </p:blipFill>
          <p:spPr>
            <a:xfrm flipH="false" flipV="false">
              <a:off x="0" y="0"/>
              <a:ext cx="12953559" cy="6926836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817989" y="1821880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2051" y="1134404"/>
            <a:ext cx="5328489" cy="27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1. Áreas de la Inteligencia 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285312" y="2058329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Artificial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40221" y="1135913"/>
            <a:ext cx="11288379" cy="363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343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1.1 Aprendizaje Automático (Machine Learning)</a:t>
            </a:r>
          </a:p>
          <a:p>
            <a:pPr algn="l">
              <a:lnSpc>
                <a:spcPts val="4815"/>
              </a:lnSpc>
            </a:pPr>
            <a:r>
              <a:rPr lang="en-US" sz="343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El aprendizaje automático permite a las computadoras mejorar su desempeño en tareas específicas a través de la experiencia y sin programación explícita. Se divide en tres tipos principales:</a:t>
            </a:r>
          </a:p>
          <a:p>
            <a:pPr algn="l">
              <a:lnSpc>
                <a:spcPts val="4815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28756" y="4712391"/>
            <a:ext cx="7771162" cy="3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 supervisado: Se entrena con datos etiquetados.</a:t>
            </a:r>
          </a:p>
          <a:p>
            <a:pPr algn="l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 no supervisado: Identifica patrones en datos no etiquetados.</a:t>
            </a:r>
          </a:p>
          <a:p>
            <a:pPr algn="l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Aprendizaje por refuerzo: Toma decisiones a partir de recompensas y penalizaciones.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Service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4050" y="6241456"/>
            <a:ext cx="4045544" cy="4045544"/>
            <a:chOff x="0" y="0"/>
            <a:chExt cx="5394058" cy="5394058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7"/>
            <a:srcRect l="33333" t="0" r="0" b="0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4317544" y="6241456"/>
            <a:ext cx="4045544" cy="4045544"/>
            <a:chOff x="0" y="0"/>
            <a:chExt cx="5394058" cy="5394058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8"/>
            <a:srcRect l="14161" t="0" r="19171" b="0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8659138" y="6241456"/>
            <a:ext cx="8600162" cy="4045544"/>
            <a:chOff x="0" y="0"/>
            <a:chExt cx="11466883" cy="539405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9"/>
            <a:srcRect l="22621" t="4094" r="1049" b="42013"/>
            <a:stretch>
              <a:fillRect/>
            </a:stretch>
          </p:blipFill>
          <p:spPr>
            <a:xfrm flipH="false" flipV="false">
              <a:off x="0" y="0"/>
              <a:ext cx="11466883" cy="5394058"/>
            </a:xfrm>
            <a:prstGeom prst="rect">
              <a:avLst/>
            </a:prstGeom>
          </p:spPr>
        </p:pic>
      </p:grpSp>
      <p:sp>
        <p:nvSpPr>
          <p:cNvPr name="Freeform 24" id="24"/>
          <p:cNvSpPr/>
          <p:nvPr/>
        </p:nvSpPr>
        <p:spPr>
          <a:xfrm flipH="false" flipV="false" rot="0">
            <a:off x="1694164" y="1840930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5475" y="1502055"/>
            <a:ext cx="677751" cy="677751"/>
            <a:chOff x="0" y="0"/>
            <a:chExt cx="178502" cy="1785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698183" y="2628614"/>
            <a:ext cx="5329809" cy="316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2264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1.3 Visión por Computadora</a:t>
            </a:r>
          </a:p>
          <a:p>
            <a:pPr algn="l">
              <a:lnSpc>
                <a:spcPts val="3170"/>
              </a:lnSpc>
            </a:pPr>
            <a:r>
              <a:rPr lang="en-US" sz="2264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 visión por computadora permite a los sistemas analizar y procesar imágenes y videos. Se usa en reconocimiento facial, diagnóstico médico por imagen y detección de objetos en vehículos autónomos.</a:t>
            </a:r>
          </a:p>
          <a:p>
            <a:pPr algn="l">
              <a:lnSpc>
                <a:spcPts val="303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201043" y="1463990"/>
            <a:ext cx="4782973" cy="23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1.4 Robótica e Inteligencia Artificial</a:t>
            </a:r>
          </a:p>
          <a:p>
            <a:pPr algn="l">
              <a:lnSpc>
                <a:spcPts val="2719"/>
              </a:lnSpc>
            </a:pPr>
            <a:r>
              <a:rPr lang="en-US" sz="1942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 IA aplicada a la robótica mejora la automatización industrial y permite la creación de robots capaces de realizar tareas complejas, como cirugías o exploraciones espaciales.</a:t>
            </a:r>
          </a:p>
          <a:p>
            <a:pPr algn="l">
              <a:lnSpc>
                <a:spcPts val="271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432184" y="263813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2367502"/>
            <a:ext cx="5698183" cy="198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1905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1.2 Procesamiento de Lenguaje Natural (NLP)</a:t>
            </a:r>
          </a:p>
          <a:p>
            <a:pPr algn="l">
              <a:lnSpc>
                <a:spcPts val="2667"/>
              </a:lnSpc>
            </a:pPr>
            <a:r>
              <a:rPr lang="en-US" sz="1905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Esta área permite a las máquinas comprender e interpretar el lenguaje humano. Aplicaciones comunes incluyen asistentes virtuales (Alexa, Siri), traducción automática y chatbots.</a:t>
            </a:r>
          </a:p>
          <a:p>
            <a:pPr algn="l">
              <a:lnSpc>
                <a:spcPts val="2522"/>
              </a:lnSpc>
              <a:spcBef>
                <a:spcPct val="0"/>
              </a:spcBef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6001440" y="1727852"/>
            <a:ext cx="677751" cy="677751"/>
            <a:chOff x="0" y="0"/>
            <a:chExt cx="178502" cy="1785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027992" y="1727852"/>
            <a:ext cx="677751" cy="677751"/>
            <a:chOff x="0" y="0"/>
            <a:chExt cx="178502" cy="17850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027992" y="4581129"/>
            <a:ext cx="677751" cy="677751"/>
            <a:chOff x="0" y="0"/>
            <a:chExt cx="178502" cy="17850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028099" y="3878290"/>
            <a:ext cx="4782973" cy="290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142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1.5 Sistemas Expertos</a:t>
            </a:r>
          </a:p>
          <a:p>
            <a:pPr algn="l">
              <a:lnSpc>
                <a:spcPts val="2999"/>
              </a:lnSpc>
            </a:pPr>
            <a:r>
              <a:rPr lang="en-US" sz="2142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Son programas que imitan el razonamiento humano para resolver problemas específicos en medicina, ingeniería y diagnóstico financiero.</a:t>
            </a:r>
          </a:p>
          <a:p>
            <a:pPr algn="l">
              <a:lnSpc>
                <a:spcPts val="2719"/>
              </a:lnSpc>
            </a:pPr>
          </a:p>
          <a:p>
            <a:pPr algn="l">
              <a:lnSpc>
                <a:spcPts val="27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14350" y="1823146"/>
            <a:ext cx="7311622" cy="7550534"/>
            <a:chOff x="0" y="0"/>
            <a:chExt cx="9748830" cy="1006737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1582" t="0" r="1582" b="0"/>
            <a:stretch>
              <a:fillRect/>
            </a:stretch>
          </p:blipFill>
          <p:spPr>
            <a:xfrm flipH="false" flipV="false">
              <a:off x="0" y="0"/>
              <a:ext cx="9748830" cy="10067378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9577283" y="1823146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805125" y="4144709"/>
            <a:ext cx="677751" cy="677751"/>
            <a:chOff x="0" y="0"/>
            <a:chExt cx="178502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STUDIO SHODWE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12838" y="1137410"/>
            <a:ext cx="953454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Aplicaciones de la Inteligencia Artificial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77283" y="4068509"/>
            <a:ext cx="8036533" cy="518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4"/>
              </a:lnSpc>
            </a:pPr>
            <a:r>
              <a:rPr lang="en-US" sz="3903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2.1 Salud</a:t>
            </a:r>
          </a:p>
          <a:p>
            <a:pPr algn="l">
              <a:lnSpc>
                <a:spcPts val="5464"/>
              </a:lnSpc>
            </a:pPr>
            <a:r>
              <a:rPr lang="en-US" sz="3903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2.2 Finanzas</a:t>
            </a:r>
          </a:p>
          <a:p>
            <a:pPr algn="l">
              <a:lnSpc>
                <a:spcPts val="5464"/>
              </a:lnSpc>
            </a:pPr>
            <a:r>
              <a:rPr lang="en-US" sz="3903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2.3 Transporte</a:t>
            </a:r>
          </a:p>
          <a:p>
            <a:pPr algn="l">
              <a:lnSpc>
                <a:spcPts val="5464"/>
              </a:lnSpc>
            </a:pPr>
            <a:r>
              <a:rPr lang="en-US" sz="3903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2.4 Educación</a:t>
            </a:r>
          </a:p>
          <a:p>
            <a:pPr algn="l">
              <a:lnSpc>
                <a:spcPts val="5464"/>
              </a:lnSpc>
            </a:pPr>
            <a:r>
              <a:rPr lang="en-US" sz="3903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Industria y Manufactura</a:t>
            </a:r>
          </a:p>
          <a:p>
            <a:pPr algn="l">
              <a:lnSpc>
                <a:spcPts val="5464"/>
              </a:lnSpc>
            </a:pPr>
            <a:r>
              <a:rPr lang="en-US" sz="3903" b="true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Entretenimiento y Medios</a:t>
            </a: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25418" y="4274503"/>
            <a:ext cx="603716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7402C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GRACIAS :)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DAGeS8eXFow</dc:identifier>
  <dcterms:modified xsi:type="dcterms:W3CDTF">2011-08-01T06:04:30Z</dcterms:modified>
  <cp:revision>1</cp:revision>
  <dc:title>Purple Gradient Artificial Intelligence Presentation</dc:title>
</cp:coreProperties>
</file>